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0" r:id="rId2"/>
    <p:sldId id="301" r:id="rId3"/>
    <p:sldId id="300" r:id="rId4"/>
    <p:sldId id="302" r:id="rId5"/>
    <p:sldId id="303" r:id="rId6"/>
    <p:sldId id="308" r:id="rId7"/>
    <p:sldId id="306" r:id="rId8"/>
    <p:sldId id="307" r:id="rId9"/>
    <p:sldId id="30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20CB8-735D-45D9-95FC-2A8AD3B5480A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D16AE-5125-4127-8DA4-F0E73E5BE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0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jpeg"/><Relationship Id="rId7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0"/>
            <a:ext cx="7010400" cy="929789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itachi-transport-system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6324600"/>
            <a:ext cx="609600" cy="3525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72200" y="6324600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 pitchFamily="34" charset="0"/>
              </a:rPr>
              <a:t>Hitachi Transport System Group</a:t>
            </a:r>
            <a:endParaRPr lang="en-IN" sz="14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9" name="Picture 8" descr="check.png"/>
          <p:cNvPicPr>
            <a:picLocks noChangeAspect="1"/>
          </p:cNvPicPr>
          <p:nvPr/>
        </p:nvPicPr>
        <p:blipFill>
          <a:blip r:embed="rId3" cstate="print">
            <a:lum bright="40000"/>
          </a:blip>
          <a:stretch>
            <a:fillRect/>
          </a:stretch>
        </p:blipFill>
        <p:spPr>
          <a:xfrm>
            <a:off x="2733675" y="6324600"/>
            <a:ext cx="238125" cy="238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19400" y="6337012"/>
            <a:ext cx="3962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Anything        Anywhere        Anytime     </a:t>
            </a:r>
            <a:endParaRPr lang="en-IN" sz="13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location-2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6324600"/>
            <a:ext cx="228600" cy="228600"/>
          </a:xfrm>
          <a:prstGeom prst="rect">
            <a:avLst/>
          </a:prstGeom>
        </p:spPr>
      </p:pic>
      <p:pic>
        <p:nvPicPr>
          <p:cNvPr id="12" name="Picture 11" descr="clock.png"/>
          <p:cNvPicPr>
            <a:picLocks noChangeAspect="1"/>
          </p:cNvPicPr>
          <p:nvPr/>
        </p:nvPicPr>
        <p:blipFill>
          <a:blip r:embed="rId5" cstate="print">
            <a:lum bright="30000"/>
          </a:blip>
          <a:stretch>
            <a:fillRect/>
          </a:stretch>
        </p:blipFill>
        <p:spPr>
          <a:xfrm>
            <a:off x="4592320" y="6344920"/>
            <a:ext cx="208280" cy="20828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206500" y="990600"/>
            <a:ext cx="687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 smtClean="0"/>
              <a:t>SCOPE OF WORK  :  MOVEMENT OF ODC CONTAINERS FROM HAMBURG TO </a:t>
            </a:r>
            <a:r>
              <a:rPr lang="en-US" sz="1600" b="1" smtClean="0"/>
              <a:t>DOHA. Total </a:t>
            </a:r>
            <a:r>
              <a:rPr lang="en-US" sz="1600" b="1" dirty="0" smtClean="0"/>
              <a:t>: 36 Special </a:t>
            </a:r>
            <a:r>
              <a:rPr lang="en-US" sz="1600" b="1" dirty="0" err="1" smtClean="0"/>
              <a:t>Equipments</a:t>
            </a:r>
            <a:r>
              <a:rPr lang="en-US" sz="1600" b="1" dirty="0" smtClean="0"/>
              <a:t>.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676400"/>
            <a:ext cx="77724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3902"/>
            <a:ext cx="1733550" cy="53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04800" y="65279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Calibri" pitchFamily="34" charset="0"/>
                <a:cs typeface="Calibri" pitchFamily="34" charset="0"/>
              </a:rPr>
              <a:t>...Integrating Value Chains</a:t>
            </a:r>
            <a:endParaRPr lang="en-IN" sz="1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0" y="224135"/>
            <a:ext cx="588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PROJECTS EXECUTED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Projects Folder\FLYJAC PROJECTS\PRESENTATION\LOGO\LN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681" y="1483043"/>
            <a:ext cx="1443038" cy="7905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2133600" cy="9297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6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tachi-transport-system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6324600"/>
            <a:ext cx="609600" cy="3525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72200" y="6324600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 pitchFamily="34" charset="0"/>
              </a:rPr>
              <a:t>Hitachi Transport System Group</a:t>
            </a:r>
            <a:endParaRPr lang="en-IN" sz="14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9" name="Picture 8" descr="check.png"/>
          <p:cNvPicPr>
            <a:picLocks noChangeAspect="1"/>
          </p:cNvPicPr>
          <p:nvPr/>
        </p:nvPicPr>
        <p:blipFill>
          <a:blip r:embed="rId3" cstate="print">
            <a:lum bright="40000"/>
          </a:blip>
          <a:stretch>
            <a:fillRect/>
          </a:stretch>
        </p:blipFill>
        <p:spPr>
          <a:xfrm>
            <a:off x="2733675" y="6324600"/>
            <a:ext cx="238125" cy="238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19400" y="6337012"/>
            <a:ext cx="3962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Anything        Anywhere        Anytime     </a:t>
            </a:r>
            <a:endParaRPr lang="en-IN" sz="13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location-2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6324600"/>
            <a:ext cx="228600" cy="228600"/>
          </a:xfrm>
          <a:prstGeom prst="rect">
            <a:avLst/>
          </a:prstGeom>
        </p:spPr>
      </p:pic>
      <p:pic>
        <p:nvPicPr>
          <p:cNvPr id="12" name="Picture 11" descr="clock.png"/>
          <p:cNvPicPr>
            <a:picLocks noChangeAspect="1"/>
          </p:cNvPicPr>
          <p:nvPr/>
        </p:nvPicPr>
        <p:blipFill>
          <a:blip r:embed="rId5" cstate="print">
            <a:lum bright="30000"/>
          </a:blip>
          <a:stretch>
            <a:fillRect/>
          </a:stretch>
        </p:blipFill>
        <p:spPr>
          <a:xfrm>
            <a:off x="4592320" y="6344920"/>
            <a:ext cx="208280" cy="20828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206500" y="990600"/>
            <a:ext cx="687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 smtClean="0"/>
              <a:t>SCOPE OF WORK  :  </a:t>
            </a:r>
            <a:r>
              <a:rPr lang="en-US" sz="1600" b="1" dirty="0"/>
              <a:t>Movement of 1 x 110 Ton Package + Accessories from Yokohama to Mumbai. </a:t>
            </a:r>
            <a:endParaRPr lang="en-US" sz="1600" b="1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71499" y="1676400"/>
            <a:ext cx="7772401" cy="4114800"/>
            <a:chOff x="571499" y="1676400"/>
            <a:chExt cx="7772401" cy="4114800"/>
          </a:xfrm>
        </p:grpSpPr>
        <p:pic>
          <p:nvPicPr>
            <p:cNvPr id="15" name="Picture 2" descr="D:\Projects Folder\FLYJAC PROJECTS\PROJECT PICS\RELIANCE YOKOHAMA MUMBAI\写真 3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6830" y="1676400"/>
              <a:ext cx="3737070" cy="411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 descr="D:\Projects Folder\FLYJAC PROJECTS\PROJECT PICS\RELIANCE YOKOHAMA MUMBAI\写真 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" y="1676400"/>
              <a:ext cx="4035331" cy="411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D:\Projects Folder\FLYJAC PROJECTS\PRESENTATION\LOGO\download.png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648" y="1447800"/>
            <a:ext cx="1444752" cy="7955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133600" y="0"/>
            <a:ext cx="7010400" cy="929789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43200" y="224135"/>
            <a:ext cx="588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PROJECTS EXECUTED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9" name="Picture 2" descr="Related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3902"/>
            <a:ext cx="1733550" cy="53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04800" y="65279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Calibri" pitchFamily="34" charset="0"/>
                <a:cs typeface="Calibri" pitchFamily="34" charset="0"/>
              </a:rPr>
              <a:t>...Integrating Value Chains</a:t>
            </a:r>
            <a:endParaRPr lang="en-IN" sz="1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2133600" cy="9297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8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71498" y="1666748"/>
            <a:ext cx="7772402" cy="4114800"/>
            <a:chOff x="571498" y="1666748"/>
            <a:chExt cx="7772402" cy="4114800"/>
          </a:xfrm>
        </p:grpSpPr>
        <p:pic>
          <p:nvPicPr>
            <p:cNvPr id="23" name="Picture 2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8" y="1666748"/>
              <a:ext cx="4020821" cy="411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3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2320" y="1666748"/>
              <a:ext cx="3751580" cy="411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6" descr="hitachi-transport-system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6324600"/>
            <a:ext cx="609600" cy="3525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72200" y="6324600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 pitchFamily="34" charset="0"/>
              </a:rPr>
              <a:t>Hitachi Transport System Group</a:t>
            </a:r>
            <a:endParaRPr lang="en-IN" sz="14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9" name="Picture 8" descr="check.png"/>
          <p:cNvPicPr>
            <a:picLocks noChangeAspect="1"/>
          </p:cNvPicPr>
          <p:nvPr/>
        </p:nvPicPr>
        <p:blipFill>
          <a:blip r:embed="rId5" cstate="print">
            <a:lum bright="40000"/>
          </a:blip>
          <a:stretch>
            <a:fillRect/>
          </a:stretch>
        </p:blipFill>
        <p:spPr>
          <a:xfrm>
            <a:off x="2733675" y="6324600"/>
            <a:ext cx="238125" cy="238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19400" y="6337012"/>
            <a:ext cx="3962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Anything        Anywhere        Anytime     </a:t>
            </a:r>
            <a:endParaRPr lang="en-IN" sz="13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location-2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1400" y="6324600"/>
            <a:ext cx="228600" cy="228600"/>
          </a:xfrm>
          <a:prstGeom prst="rect">
            <a:avLst/>
          </a:prstGeom>
        </p:spPr>
      </p:pic>
      <p:pic>
        <p:nvPicPr>
          <p:cNvPr id="12" name="Picture 11" descr="clock.png"/>
          <p:cNvPicPr>
            <a:picLocks noChangeAspect="1"/>
          </p:cNvPicPr>
          <p:nvPr/>
        </p:nvPicPr>
        <p:blipFill>
          <a:blip r:embed="rId7" cstate="print">
            <a:lum bright="30000"/>
          </a:blip>
          <a:stretch>
            <a:fillRect/>
          </a:stretch>
        </p:blipFill>
        <p:spPr>
          <a:xfrm>
            <a:off x="4592320" y="6344920"/>
            <a:ext cx="208280" cy="20828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206500" y="990600"/>
            <a:ext cx="687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 smtClean="0"/>
              <a:t>SCOPE OF WORK  :  </a:t>
            </a:r>
            <a:r>
              <a:rPr lang="en-US" sz="1600" b="1" dirty="0"/>
              <a:t>Movement of Breakbulk Cargo  of 95 FRT from Kobe to Mumbai. </a:t>
            </a:r>
            <a:endParaRPr lang="en-US" sz="1600" b="1" dirty="0" smtClean="0"/>
          </a:p>
        </p:txBody>
      </p:sp>
      <p:pic>
        <p:nvPicPr>
          <p:cNvPr id="2050" name="Picture 2" descr="D:\Projects Folder\FLYJAC PROJECTS\PRESENTATION\LOGO\download.png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648" y="1447800"/>
            <a:ext cx="1444752" cy="7955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133600" y="0"/>
            <a:ext cx="7010400" cy="929789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43200" y="224135"/>
            <a:ext cx="588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PROJECTS EXECUTED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9" name="Picture 2" descr="Related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3902"/>
            <a:ext cx="1733550" cy="53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04800" y="65279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Calibri" pitchFamily="34" charset="0"/>
                <a:cs typeface="Calibri" pitchFamily="34" charset="0"/>
              </a:rPr>
              <a:t>...Integrating Value Chains</a:t>
            </a:r>
            <a:endParaRPr lang="en-IN" sz="1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2133600" cy="9297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D:\Projects Folder\OLD DATA\PERSONAL\VISHWA FONE BACK UP\Pictures\Cargo Pics\IMG-20161125-WA0006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8" y="1666748"/>
            <a:ext cx="7772400" cy="4114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itachi-transport-system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6324600"/>
            <a:ext cx="609600" cy="3525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72200" y="6324600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 pitchFamily="34" charset="0"/>
              </a:rPr>
              <a:t>Hitachi Transport System Group</a:t>
            </a:r>
            <a:endParaRPr lang="en-IN" sz="14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9" name="Picture 8" descr="check.png"/>
          <p:cNvPicPr>
            <a:picLocks noChangeAspect="1"/>
          </p:cNvPicPr>
          <p:nvPr/>
        </p:nvPicPr>
        <p:blipFill>
          <a:blip r:embed="rId4" cstate="print">
            <a:lum bright="40000"/>
          </a:blip>
          <a:stretch>
            <a:fillRect/>
          </a:stretch>
        </p:blipFill>
        <p:spPr>
          <a:xfrm>
            <a:off x="2733675" y="6324600"/>
            <a:ext cx="238125" cy="238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19400" y="6337012"/>
            <a:ext cx="3962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Anything        Anywhere        Anytime     </a:t>
            </a:r>
            <a:endParaRPr lang="en-IN" sz="13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location-2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1400" y="6324600"/>
            <a:ext cx="228600" cy="228600"/>
          </a:xfrm>
          <a:prstGeom prst="rect">
            <a:avLst/>
          </a:prstGeom>
        </p:spPr>
      </p:pic>
      <p:pic>
        <p:nvPicPr>
          <p:cNvPr id="12" name="Picture 11" descr="clock.png"/>
          <p:cNvPicPr>
            <a:picLocks noChangeAspect="1"/>
          </p:cNvPicPr>
          <p:nvPr/>
        </p:nvPicPr>
        <p:blipFill>
          <a:blip r:embed="rId6" cstate="print">
            <a:lum bright="30000"/>
          </a:blip>
          <a:stretch>
            <a:fillRect/>
          </a:stretch>
        </p:blipFill>
        <p:spPr>
          <a:xfrm>
            <a:off x="4592320" y="6344920"/>
            <a:ext cx="208280" cy="20828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206500" y="990600"/>
            <a:ext cx="687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 smtClean="0"/>
              <a:t>SCOPE OF WORK  :  </a:t>
            </a:r>
            <a:r>
              <a:rPr lang="en-US" sz="1600" b="1" dirty="0"/>
              <a:t>Movement of Breakbulk Cargo  of 250 FRT from Yokohama to Mumbai.  2 x 40 tons + Accessories. </a:t>
            </a:r>
            <a:endParaRPr lang="en-US" sz="1600" b="1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2133600" y="0"/>
            <a:ext cx="7010400" cy="929789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43200" y="224135"/>
            <a:ext cx="588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PROJECTS EXECUTED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9" name="Picture 2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3902"/>
            <a:ext cx="1733550" cy="53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04800" y="65279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Calibri" pitchFamily="34" charset="0"/>
                <a:cs typeface="Calibri" pitchFamily="34" charset="0"/>
              </a:rPr>
              <a:t>...Integrating Value Chains</a:t>
            </a:r>
            <a:endParaRPr lang="en-IN" sz="1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2133600" cy="9297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5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tachi-transport-system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6324600"/>
            <a:ext cx="609600" cy="3525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72200" y="6324600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 pitchFamily="34" charset="0"/>
              </a:rPr>
              <a:t>Hitachi Transport System Group</a:t>
            </a:r>
            <a:endParaRPr lang="en-IN" sz="14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9" name="Picture 8" descr="check.png"/>
          <p:cNvPicPr>
            <a:picLocks noChangeAspect="1"/>
          </p:cNvPicPr>
          <p:nvPr/>
        </p:nvPicPr>
        <p:blipFill>
          <a:blip r:embed="rId3" cstate="print">
            <a:lum bright="40000"/>
          </a:blip>
          <a:stretch>
            <a:fillRect/>
          </a:stretch>
        </p:blipFill>
        <p:spPr>
          <a:xfrm>
            <a:off x="2733675" y="6324600"/>
            <a:ext cx="238125" cy="238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19400" y="6337012"/>
            <a:ext cx="3962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Anything        Anywhere        Anytime     </a:t>
            </a:r>
            <a:endParaRPr lang="en-IN" sz="13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location-2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6324600"/>
            <a:ext cx="228600" cy="228600"/>
          </a:xfrm>
          <a:prstGeom prst="rect">
            <a:avLst/>
          </a:prstGeom>
        </p:spPr>
      </p:pic>
      <p:pic>
        <p:nvPicPr>
          <p:cNvPr id="12" name="Picture 11" descr="clock.png"/>
          <p:cNvPicPr>
            <a:picLocks noChangeAspect="1"/>
          </p:cNvPicPr>
          <p:nvPr/>
        </p:nvPicPr>
        <p:blipFill>
          <a:blip r:embed="rId5" cstate="print">
            <a:lum bright="30000"/>
          </a:blip>
          <a:stretch>
            <a:fillRect/>
          </a:stretch>
        </p:blipFill>
        <p:spPr>
          <a:xfrm>
            <a:off x="4592320" y="6344920"/>
            <a:ext cx="208280" cy="20828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206500" y="990600"/>
            <a:ext cx="687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 smtClean="0"/>
              <a:t>SCOPE OF WORK  :  </a:t>
            </a:r>
            <a:r>
              <a:rPr lang="en-US" sz="1600" b="1" dirty="0"/>
              <a:t>MOVEMENT OF 40 X 40’ FLAT RACK CONTAINERS FOR DEWA PROJECT.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33600" y="0"/>
            <a:ext cx="7010400" cy="929789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43200" y="224135"/>
            <a:ext cx="588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PROJECTS EXECUTED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9" name="Picture 2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3902"/>
            <a:ext cx="1733550" cy="53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04800" y="65279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Calibri" pitchFamily="34" charset="0"/>
                <a:cs typeface="Calibri" pitchFamily="34" charset="0"/>
              </a:rPr>
              <a:t>...Integrating Value Chains</a:t>
            </a:r>
            <a:endParaRPr lang="en-IN" sz="1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2133600" cy="9297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8" y="1666748"/>
            <a:ext cx="77724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17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Projects Folder\FLYJAC PROJECTS\PROJECT PICS\LNT SHELLS MARGHERA - MUMBAI\IMG-20161230-WA0015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1664208"/>
            <a:ext cx="7772400" cy="4114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itachi-transport-system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6324600"/>
            <a:ext cx="609600" cy="3525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72200" y="6324600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 pitchFamily="34" charset="0"/>
              </a:rPr>
              <a:t>Hitachi Transport System Group</a:t>
            </a:r>
            <a:endParaRPr lang="en-IN" sz="14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9" name="Picture 8" descr="check.png"/>
          <p:cNvPicPr>
            <a:picLocks noChangeAspect="1"/>
          </p:cNvPicPr>
          <p:nvPr/>
        </p:nvPicPr>
        <p:blipFill>
          <a:blip r:embed="rId4" cstate="print">
            <a:lum bright="40000"/>
          </a:blip>
          <a:stretch>
            <a:fillRect/>
          </a:stretch>
        </p:blipFill>
        <p:spPr>
          <a:xfrm>
            <a:off x="2733675" y="6324600"/>
            <a:ext cx="238125" cy="238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19400" y="6337012"/>
            <a:ext cx="3962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Anything        Anywhere        Anytime     </a:t>
            </a:r>
            <a:endParaRPr lang="en-IN" sz="13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location-2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1400" y="6324600"/>
            <a:ext cx="228600" cy="228600"/>
          </a:xfrm>
          <a:prstGeom prst="rect">
            <a:avLst/>
          </a:prstGeom>
        </p:spPr>
      </p:pic>
      <p:pic>
        <p:nvPicPr>
          <p:cNvPr id="12" name="Picture 11" descr="clock.png"/>
          <p:cNvPicPr>
            <a:picLocks noChangeAspect="1"/>
          </p:cNvPicPr>
          <p:nvPr/>
        </p:nvPicPr>
        <p:blipFill>
          <a:blip r:embed="rId6" cstate="print">
            <a:lum bright="30000"/>
          </a:blip>
          <a:stretch>
            <a:fillRect/>
          </a:stretch>
        </p:blipFill>
        <p:spPr>
          <a:xfrm>
            <a:off x="4592320" y="6344920"/>
            <a:ext cx="208280" cy="20828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206500" y="990600"/>
            <a:ext cx="687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 smtClean="0"/>
              <a:t>SCOPE OF WORK  :  </a:t>
            </a:r>
            <a:r>
              <a:rPr lang="en-US" sz="1600" b="1" dirty="0"/>
              <a:t>MOVEMENT OF SHELLS FROM MARGHERA TO HAZIRA . </a:t>
            </a:r>
            <a:endParaRPr lang="en-US" sz="1600" b="1" dirty="0" smtClean="0"/>
          </a:p>
          <a:p>
            <a:pPr lvl="0" algn="ctr"/>
            <a:r>
              <a:rPr lang="en-US" sz="1600" b="1" dirty="0" smtClean="0"/>
              <a:t>516 </a:t>
            </a:r>
            <a:r>
              <a:rPr lang="en-US" sz="1600" b="1" dirty="0"/>
              <a:t>FRT. HEAVY LIFTS FROM 50 TONS TO 75 TONS EACH</a:t>
            </a:r>
            <a:r>
              <a:rPr lang="en-US" sz="1600" b="1" dirty="0" smtClean="0"/>
              <a:t>. </a:t>
            </a:r>
            <a:endParaRPr lang="en-US" sz="1600" b="1" dirty="0"/>
          </a:p>
        </p:txBody>
      </p:sp>
      <p:sp>
        <p:nvSpPr>
          <p:cNvPr id="17" name="Rectangle 16"/>
          <p:cNvSpPr/>
          <p:nvPr/>
        </p:nvSpPr>
        <p:spPr>
          <a:xfrm>
            <a:off x="2133600" y="0"/>
            <a:ext cx="7010400" cy="929789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43200" y="224135"/>
            <a:ext cx="588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PROJECTS EXECUTED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9" name="Picture 2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3902"/>
            <a:ext cx="1733550" cy="53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04800" y="65279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Calibri" pitchFamily="34" charset="0"/>
                <a:cs typeface="Calibri" pitchFamily="34" charset="0"/>
              </a:rPr>
              <a:t>...Integrating Value Chains</a:t>
            </a:r>
            <a:endParaRPr lang="en-IN" sz="1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2133600" cy="9297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3" descr="D:\Projects Folder\FLYJAC PROJECTS\PRESENTATION\LOGO\LN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681" y="1483043"/>
            <a:ext cx="1443038" cy="7905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tachi-transport-system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6324600"/>
            <a:ext cx="609600" cy="3525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72200" y="6324600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 pitchFamily="34" charset="0"/>
              </a:rPr>
              <a:t>Hitachi Transport System Group</a:t>
            </a:r>
            <a:endParaRPr lang="en-IN" sz="14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9" name="Picture 8" descr="check.png"/>
          <p:cNvPicPr>
            <a:picLocks noChangeAspect="1"/>
          </p:cNvPicPr>
          <p:nvPr/>
        </p:nvPicPr>
        <p:blipFill>
          <a:blip r:embed="rId3" cstate="print">
            <a:lum bright="40000"/>
          </a:blip>
          <a:stretch>
            <a:fillRect/>
          </a:stretch>
        </p:blipFill>
        <p:spPr>
          <a:xfrm>
            <a:off x="2733675" y="6324600"/>
            <a:ext cx="238125" cy="238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19400" y="6337012"/>
            <a:ext cx="3962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Anything        Anywhere        Anytime     </a:t>
            </a:r>
            <a:endParaRPr lang="en-IN" sz="13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location-2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6324600"/>
            <a:ext cx="228600" cy="228600"/>
          </a:xfrm>
          <a:prstGeom prst="rect">
            <a:avLst/>
          </a:prstGeom>
        </p:spPr>
      </p:pic>
      <p:pic>
        <p:nvPicPr>
          <p:cNvPr id="12" name="Picture 11" descr="clock.png"/>
          <p:cNvPicPr>
            <a:picLocks noChangeAspect="1"/>
          </p:cNvPicPr>
          <p:nvPr/>
        </p:nvPicPr>
        <p:blipFill>
          <a:blip r:embed="rId5" cstate="print">
            <a:lum bright="30000"/>
          </a:blip>
          <a:stretch>
            <a:fillRect/>
          </a:stretch>
        </p:blipFill>
        <p:spPr>
          <a:xfrm>
            <a:off x="4592320" y="6344920"/>
            <a:ext cx="208280" cy="20828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206500" y="990600"/>
            <a:ext cx="687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 smtClean="0"/>
              <a:t>SCOPE OF WORK  :  </a:t>
            </a:r>
            <a:r>
              <a:rPr lang="en-US" sz="1600" b="1" dirty="0"/>
              <a:t>MOVEMENT OF TRANSFORMERS FROM RIJEKA, CROATIA TO HAMAD, QATAR. 2 X 90 TONS + ACCESSORIES. TOTAL : 900 FRT</a:t>
            </a:r>
          </a:p>
          <a:p>
            <a:pPr lvl="0" algn="ctr"/>
            <a:endParaRPr lang="en-US" sz="1600" b="1" dirty="0"/>
          </a:p>
        </p:txBody>
      </p:sp>
      <p:sp>
        <p:nvSpPr>
          <p:cNvPr id="17" name="Rectangle 16"/>
          <p:cNvSpPr/>
          <p:nvPr/>
        </p:nvSpPr>
        <p:spPr>
          <a:xfrm>
            <a:off x="2133600" y="0"/>
            <a:ext cx="7010400" cy="929789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43200" y="224135"/>
            <a:ext cx="588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PROJECTS EXECUTED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9" name="Picture 2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3902"/>
            <a:ext cx="1733550" cy="53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04800" y="65279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Calibri" pitchFamily="34" charset="0"/>
                <a:cs typeface="Calibri" pitchFamily="34" charset="0"/>
              </a:rPr>
              <a:t>...Integrating Value Chains</a:t>
            </a:r>
            <a:endParaRPr lang="en-IN" sz="1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2133600" cy="9297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98" y="1666748"/>
            <a:ext cx="7772400" cy="4160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 descr="D:\Projects Folder\FLYJAC PROJECTS\PRESENTATION\LOGO\LN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681" y="1483043"/>
            <a:ext cx="1443038" cy="7905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41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tachi-transport-system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6324600"/>
            <a:ext cx="609600" cy="3525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72200" y="6324600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 pitchFamily="34" charset="0"/>
              </a:rPr>
              <a:t>Hitachi Transport System Group</a:t>
            </a:r>
            <a:endParaRPr lang="en-IN" sz="14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9" name="Picture 8" descr="check.png"/>
          <p:cNvPicPr>
            <a:picLocks noChangeAspect="1"/>
          </p:cNvPicPr>
          <p:nvPr/>
        </p:nvPicPr>
        <p:blipFill>
          <a:blip r:embed="rId3" cstate="print">
            <a:lum bright="40000"/>
          </a:blip>
          <a:stretch>
            <a:fillRect/>
          </a:stretch>
        </p:blipFill>
        <p:spPr>
          <a:xfrm>
            <a:off x="2733675" y="6324600"/>
            <a:ext cx="238125" cy="238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19400" y="6337012"/>
            <a:ext cx="3962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Anything        Anywhere        Anytime     </a:t>
            </a:r>
            <a:endParaRPr lang="en-IN" sz="13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location-2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6324600"/>
            <a:ext cx="228600" cy="228600"/>
          </a:xfrm>
          <a:prstGeom prst="rect">
            <a:avLst/>
          </a:prstGeom>
        </p:spPr>
      </p:pic>
      <p:pic>
        <p:nvPicPr>
          <p:cNvPr id="12" name="Picture 11" descr="clock.png"/>
          <p:cNvPicPr>
            <a:picLocks noChangeAspect="1"/>
          </p:cNvPicPr>
          <p:nvPr/>
        </p:nvPicPr>
        <p:blipFill>
          <a:blip r:embed="rId5" cstate="print">
            <a:lum bright="30000"/>
          </a:blip>
          <a:stretch>
            <a:fillRect/>
          </a:stretch>
        </p:blipFill>
        <p:spPr>
          <a:xfrm>
            <a:off x="4592320" y="6344920"/>
            <a:ext cx="208280" cy="20828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206500" y="990600"/>
            <a:ext cx="687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 smtClean="0"/>
              <a:t>SCOPE OF WORK  :  </a:t>
            </a:r>
            <a:r>
              <a:rPr lang="en-US" sz="1600" b="1" dirty="0"/>
              <a:t>MOVEMENT OF EOT CRANE FROM MASAN, KOREA TO SHUAIBA, KUWAIT. TOTAL 850 FRT.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33600" y="0"/>
            <a:ext cx="7010400" cy="929789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43200" y="224135"/>
            <a:ext cx="588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PROJECTS EXECUTED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9" name="Picture 2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3902"/>
            <a:ext cx="1733550" cy="53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04800" y="65279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Calibri" pitchFamily="34" charset="0"/>
                <a:cs typeface="Calibri" pitchFamily="34" charset="0"/>
              </a:rPr>
              <a:t>...Integrating Value Chains</a:t>
            </a:r>
            <a:endParaRPr lang="en-IN" sz="1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2133600" cy="9297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Projects Folder\FLYJAC PROJECTS\PROJECT PICS\LNT MASAN - SHUAIBA\1482664244297.jpg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1664208"/>
            <a:ext cx="7772400" cy="4114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Projects Folder\FLYJAC PROJECTS\PRESENTATION\LOGO\LN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681" y="1483043"/>
            <a:ext cx="1443038" cy="7905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17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Projects Folder\FLYJAC PROJECTS\PROJECT PICS\TOSHIBA HYDERABAD\New folder\20161227_163338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1664208"/>
            <a:ext cx="7772400" cy="4114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itachi-transport-system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6324600"/>
            <a:ext cx="609600" cy="3525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72200" y="6324600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 pitchFamily="34" charset="0"/>
              </a:rPr>
              <a:t>Hitachi Transport System Group</a:t>
            </a:r>
            <a:endParaRPr lang="en-IN" sz="14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9" name="Picture 8" descr="check.png"/>
          <p:cNvPicPr>
            <a:picLocks noChangeAspect="1"/>
          </p:cNvPicPr>
          <p:nvPr/>
        </p:nvPicPr>
        <p:blipFill>
          <a:blip r:embed="rId4" cstate="print">
            <a:lum bright="40000"/>
          </a:blip>
          <a:stretch>
            <a:fillRect/>
          </a:stretch>
        </p:blipFill>
        <p:spPr>
          <a:xfrm>
            <a:off x="2733675" y="6324600"/>
            <a:ext cx="238125" cy="238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19400" y="6337012"/>
            <a:ext cx="3962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Anything        Anywhere        Anytime     </a:t>
            </a:r>
            <a:endParaRPr lang="en-IN" sz="13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location-2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1400" y="6324600"/>
            <a:ext cx="228600" cy="228600"/>
          </a:xfrm>
          <a:prstGeom prst="rect">
            <a:avLst/>
          </a:prstGeom>
        </p:spPr>
      </p:pic>
      <p:pic>
        <p:nvPicPr>
          <p:cNvPr id="12" name="Picture 11" descr="clock.png"/>
          <p:cNvPicPr>
            <a:picLocks noChangeAspect="1"/>
          </p:cNvPicPr>
          <p:nvPr/>
        </p:nvPicPr>
        <p:blipFill>
          <a:blip r:embed="rId6" cstate="print">
            <a:lum bright="30000"/>
          </a:blip>
          <a:stretch>
            <a:fillRect/>
          </a:stretch>
        </p:blipFill>
        <p:spPr>
          <a:xfrm>
            <a:off x="4592320" y="6344920"/>
            <a:ext cx="208280" cy="20828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57784" y="914400"/>
            <a:ext cx="7671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 smtClean="0"/>
              <a:t>SCOPE OF WORK  :  MOVEMENT OF 3 X 130 TONS TRANSFORMERS + ACCESSORIES &amp; OIL DRUMS. TRANSPORTATION FROM HYDERABAD TO MUMBAI, CUSTOM CLEARANCE &amp; PORT HANDLING. </a:t>
            </a:r>
            <a:endParaRPr lang="en-US" sz="1600" b="1" dirty="0"/>
          </a:p>
        </p:txBody>
      </p:sp>
      <p:sp>
        <p:nvSpPr>
          <p:cNvPr id="17" name="Rectangle 16"/>
          <p:cNvSpPr/>
          <p:nvPr/>
        </p:nvSpPr>
        <p:spPr>
          <a:xfrm>
            <a:off x="2133600" y="0"/>
            <a:ext cx="7010400" cy="929789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43200" y="224135"/>
            <a:ext cx="588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PROJECTS EXECUTED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9" name="Picture 2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3902"/>
            <a:ext cx="1733550" cy="53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04800" y="65279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Calibri" pitchFamily="34" charset="0"/>
                <a:cs typeface="Calibri" pitchFamily="34" charset="0"/>
              </a:rPr>
              <a:t>...Integrating Value Chains</a:t>
            </a:r>
            <a:endParaRPr lang="en-IN" sz="1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2133600" cy="9297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D:\Projects Folder\FLYJAC PROJECTS\PRESENTATION\LOGO\TOSHIBA.gif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24" y="1481328"/>
            <a:ext cx="1444752" cy="7955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43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Microsoft Office PowerPoint</Application>
  <PresentationFormat>Ekran Gösterisi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ACER3</dc:creator>
  <cp:lastModifiedBy>ACER3</cp:lastModifiedBy>
  <cp:revision>1</cp:revision>
  <dcterms:modified xsi:type="dcterms:W3CDTF">2017-10-05T07:02:10Z</dcterms:modified>
</cp:coreProperties>
</file>